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3" r:id="rId3"/>
    <p:sldId id="257" r:id="rId4"/>
    <p:sldId id="269" r:id="rId5"/>
    <p:sldId id="258" r:id="rId6"/>
    <p:sldId id="270" r:id="rId7"/>
    <p:sldId id="267" r:id="rId8"/>
    <p:sldId id="266" r:id="rId9"/>
    <p:sldId id="268" r:id="rId10"/>
    <p:sldId id="261" r:id="rId11"/>
    <p:sldId id="265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1E1215-502E-4ACC-8526-77EFF6E862C0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05B9F9-41E2-4FD5-A4A6-5641179F9C80}">
      <dgm:prSet/>
      <dgm:spPr>
        <a:solidFill>
          <a:schemeClr val="tx1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Anushka Vyas</a:t>
          </a:r>
          <a:endParaRPr lang="en-US" b="1" dirty="0">
            <a:solidFill>
              <a:schemeClr val="bg1"/>
            </a:solidFill>
          </a:endParaRPr>
        </a:p>
      </dgm:t>
    </dgm:pt>
    <dgm:pt modelId="{1BA33A60-394F-46E6-BCA0-DBB0FA6962AA}" type="parTrans" cxnId="{B743A4F5-1047-4F75-92FE-114C6A3130C8}">
      <dgm:prSet/>
      <dgm:spPr/>
      <dgm:t>
        <a:bodyPr/>
        <a:lstStyle/>
        <a:p>
          <a:endParaRPr lang="en-US"/>
        </a:p>
      </dgm:t>
    </dgm:pt>
    <dgm:pt modelId="{0EE45E83-82E8-4A1C-8F2D-24BE78AA6296}" type="sibTrans" cxnId="{B743A4F5-1047-4F75-92FE-114C6A3130C8}">
      <dgm:prSet/>
      <dgm:spPr/>
      <dgm:t>
        <a:bodyPr/>
        <a:lstStyle/>
        <a:p>
          <a:endParaRPr lang="en-US"/>
        </a:p>
      </dgm:t>
    </dgm:pt>
    <dgm:pt modelId="{9BF5AD6D-6E79-4A11-93F4-65C0AD364DC3}">
      <dgm:prSet/>
      <dgm:spPr>
        <a:solidFill>
          <a:schemeClr val="tx1"/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Kiran Gupta</a:t>
          </a:r>
          <a:endParaRPr lang="en-US" b="1" dirty="0">
            <a:solidFill>
              <a:schemeClr val="bg1"/>
            </a:solidFill>
          </a:endParaRPr>
        </a:p>
      </dgm:t>
    </dgm:pt>
    <dgm:pt modelId="{A761643F-3052-432B-BC36-98C257C8AB7D}" type="parTrans" cxnId="{2CEC9AC7-15AA-4900-90B9-4EED90D56BFB}">
      <dgm:prSet/>
      <dgm:spPr/>
      <dgm:t>
        <a:bodyPr/>
        <a:lstStyle/>
        <a:p>
          <a:endParaRPr lang="en-US"/>
        </a:p>
      </dgm:t>
    </dgm:pt>
    <dgm:pt modelId="{3F19CF76-CF88-4A73-8B65-F0AA4F634259}" type="sibTrans" cxnId="{2CEC9AC7-15AA-4900-90B9-4EED90D56BFB}">
      <dgm:prSet/>
      <dgm:spPr/>
      <dgm:t>
        <a:bodyPr/>
        <a:lstStyle/>
        <a:p>
          <a:endParaRPr lang="en-US"/>
        </a:p>
      </dgm:t>
    </dgm:pt>
    <dgm:pt modelId="{8BB8E60D-0D71-47E1-B4CE-19BC3E63DF61}" type="pres">
      <dgm:prSet presAssocID="{671E1215-502E-4ACC-8526-77EFF6E862C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C04389B-4859-4C7F-8C93-8C2838E7D82D}" type="pres">
      <dgm:prSet presAssocID="{FC05B9F9-41E2-4FD5-A4A6-5641179F9C80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79049-28D5-456C-9D80-E515EEA29A6A}" type="pres">
      <dgm:prSet presAssocID="{0EE45E83-82E8-4A1C-8F2D-24BE78AA6296}" presName="spacer" presStyleCnt="0"/>
      <dgm:spPr/>
    </dgm:pt>
    <dgm:pt modelId="{577BBCFA-0837-4563-B2E1-22E0AEF12056}" type="pres">
      <dgm:prSet presAssocID="{9BF5AD6D-6E79-4A11-93F4-65C0AD364DC3}" presName="parentText" presStyleLbl="node1" presStyleIdx="1" presStyleCnt="2" custLinFactY="7748" custLinFactNeighborX="-188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43A4F5-1047-4F75-92FE-114C6A3130C8}" srcId="{671E1215-502E-4ACC-8526-77EFF6E862C0}" destId="{FC05B9F9-41E2-4FD5-A4A6-5641179F9C80}" srcOrd="0" destOrd="0" parTransId="{1BA33A60-394F-46E6-BCA0-DBB0FA6962AA}" sibTransId="{0EE45E83-82E8-4A1C-8F2D-24BE78AA6296}"/>
    <dgm:cxn modelId="{2CEC9AC7-15AA-4900-90B9-4EED90D56BFB}" srcId="{671E1215-502E-4ACC-8526-77EFF6E862C0}" destId="{9BF5AD6D-6E79-4A11-93F4-65C0AD364DC3}" srcOrd="1" destOrd="0" parTransId="{A761643F-3052-432B-BC36-98C257C8AB7D}" sibTransId="{3F19CF76-CF88-4A73-8B65-F0AA4F634259}"/>
    <dgm:cxn modelId="{98F684D2-F509-43D2-B81F-8C46FC3D6405}" type="presOf" srcId="{9BF5AD6D-6E79-4A11-93F4-65C0AD364DC3}" destId="{577BBCFA-0837-4563-B2E1-22E0AEF12056}" srcOrd="0" destOrd="0" presId="urn:microsoft.com/office/officeart/2005/8/layout/vList2"/>
    <dgm:cxn modelId="{F0328B73-114A-4155-9799-0870838E4A19}" type="presOf" srcId="{FC05B9F9-41E2-4FD5-A4A6-5641179F9C80}" destId="{4C04389B-4859-4C7F-8C93-8C2838E7D82D}" srcOrd="0" destOrd="0" presId="urn:microsoft.com/office/officeart/2005/8/layout/vList2"/>
    <dgm:cxn modelId="{FBEA7B6E-A419-4409-BEF2-60DD567DCFD9}" type="presOf" srcId="{671E1215-502E-4ACC-8526-77EFF6E862C0}" destId="{8BB8E60D-0D71-47E1-B4CE-19BC3E63DF61}" srcOrd="0" destOrd="0" presId="urn:microsoft.com/office/officeart/2005/8/layout/vList2"/>
    <dgm:cxn modelId="{AB8F6A20-73DE-4667-B3C0-BD2F6A1CDAC9}" type="presParOf" srcId="{8BB8E60D-0D71-47E1-B4CE-19BC3E63DF61}" destId="{4C04389B-4859-4C7F-8C93-8C2838E7D82D}" srcOrd="0" destOrd="0" presId="urn:microsoft.com/office/officeart/2005/8/layout/vList2"/>
    <dgm:cxn modelId="{C79F95AE-355A-4BDA-9232-4D30FB79BC75}" type="presParOf" srcId="{8BB8E60D-0D71-47E1-B4CE-19BC3E63DF61}" destId="{2D679049-28D5-456C-9D80-E515EEA29A6A}" srcOrd="1" destOrd="0" presId="urn:microsoft.com/office/officeart/2005/8/layout/vList2"/>
    <dgm:cxn modelId="{C098FE2B-EB33-4289-A19F-71B17830777A}" type="presParOf" srcId="{8BB8E60D-0D71-47E1-B4CE-19BC3E63DF61}" destId="{577BBCFA-0837-4563-B2E1-22E0AEF1205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D35F8B-FB16-4512-B241-7FACC71963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10EAA7-C484-4EFC-8A00-308315C5E111}" type="pres">
      <dgm:prSet presAssocID="{D6D35F8B-FB16-4512-B241-7FACC719635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14031068-BA14-4D99-B077-9CE0B9D241C1}" type="presOf" srcId="{D6D35F8B-FB16-4512-B241-7FACC7196354}" destId="{B610EAA7-C484-4EFC-8A00-308315C5E11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4389B-4859-4C7F-8C93-8C2838E7D82D}">
      <dsp:nvSpPr>
        <dsp:cNvPr id="0" name=""/>
        <dsp:cNvSpPr/>
      </dsp:nvSpPr>
      <dsp:spPr>
        <a:xfrm>
          <a:off x="0" y="11699"/>
          <a:ext cx="3505200" cy="959400"/>
        </a:xfrm>
        <a:prstGeom prst="roundRect">
          <a:avLst/>
        </a:prstGeom>
        <a:solidFill>
          <a:schemeClr val="tx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chemeClr val="bg1"/>
              </a:solidFill>
            </a:rPr>
            <a:t>Anushka Vyas</a:t>
          </a:r>
          <a:endParaRPr lang="en-US" sz="4000" b="1" kern="1200" dirty="0">
            <a:solidFill>
              <a:schemeClr val="bg1"/>
            </a:solidFill>
          </a:endParaRPr>
        </a:p>
      </dsp:txBody>
      <dsp:txXfrm>
        <a:off x="46834" y="58533"/>
        <a:ext cx="3411532" cy="865732"/>
      </dsp:txXfrm>
    </dsp:sp>
    <dsp:sp modelId="{577BBCFA-0837-4563-B2E1-22E0AEF12056}">
      <dsp:nvSpPr>
        <dsp:cNvPr id="0" name=""/>
        <dsp:cNvSpPr/>
      </dsp:nvSpPr>
      <dsp:spPr>
        <a:xfrm>
          <a:off x="0" y="1097999"/>
          <a:ext cx="3505200" cy="959400"/>
        </a:xfrm>
        <a:prstGeom prst="roundRect">
          <a:avLst/>
        </a:prstGeom>
        <a:solidFill>
          <a:schemeClr val="tx1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chemeClr val="bg1"/>
              </a:solidFill>
            </a:rPr>
            <a:t>Kiran Gupta</a:t>
          </a:r>
          <a:endParaRPr lang="en-US" sz="4000" b="1" kern="1200" dirty="0">
            <a:solidFill>
              <a:schemeClr val="bg1"/>
            </a:solidFill>
          </a:endParaRPr>
        </a:p>
      </dsp:txBody>
      <dsp:txXfrm>
        <a:off x="46834" y="1144833"/>
        <a:ext cx="3411532" cy="8657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8FFBB-3FF7-45CA-984D-5EBAE6AE8C7A}" type="datetimeFigureOut">
              <a:rPr lang="en-US" smtClean="0"/>
              <a:pPr/>
              <a:t>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30735-FBB5-423E-A2D9-46C8C7B6486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>
    <p:wedg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914400"/>
            <a:ext cx="7391400" cy="70104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abriola" pitchFamily="82" charset="0"/>
                <a:cs typeface="Times New Roman" pitchFamily="18" charset="0"/>
              </a:rPr>
              <a:t>GOOGLE ASSISTANT</a:t>
            </a:r>
            <a:endParaRPr lang="en-US" sz="5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abriola" pitchFamily="82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67099"/>
            <a:ext cx="3505200" cy="3126053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73368304"/>
              </p:ext>
            </p:extLst>
          </p:nvPr>
        </p:nvGraphicFramePr>
        <p:xfrm>
          <a:off x="4648200" y="4343400"/>
          <a:ext cx="35052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24400" y="35814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PRESENTED BY :</a:t>
            </a:r>
            <a:endParaRPr lang="en-US" sz="3600" b="1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0" y="0"/>
            <a:ext cx="1981200" cy="1905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jayoti-vidyapeeth-womens-university-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0"/>
            <a:ext cx="1905000" cy="1905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71600" y="304800"/>
            <a:ext cx="723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/>
              <a:t>Department Of Computer </a:t>
            </a:r>
            <a:br>
              <a:rPr lang="en-US" sz="3200" b="1" u="sng" dirty="0" smtClean="0"/>
            </a:br>
            <a:r>
              <a:rPr lang="en-US" sz="3200" b="1" u="sng" dirty="0" smtClean="0"/>
              <a:t>Science &amp; Electronics </a:t>
            </a:r>
            <a:br>
              <a:rPr lang="en-US" sz="3200" b="1" u="sng" dirty="0" smtClean="0"/>
            </a:br>
            <a:r>
              <a:rPr lang="en-US" sz="3200" b="1" u="sng" dirty="0" smtClean="0"/>
              <a:t>Engineering</a:t>
            </a:r>
            <a:endParaRPr lang="en-US" sz="3200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 smtClean="0">
                <a:latin typeface="Algerian" pitchFamily="82" charset="0"/>
              </a:rPr>
              <a:t>Future Scopes</a:t>
            </a:r>
            <a:endParaRPr lang="en-US" sz="5400" b="1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Increasingly </a:t>
            </a:r>
            <a:r>
              <a:rPr lang="en-US" dirty="0"/>
              <a:t>Personalized Responses With Contextual </a:t>
            </a:r>
            <a:r>
              <a:rPr lang="en-US" dirty="0" smtClean="0"/>
              <a:t>Understanding.</a:t>
            </a:r>
          </a:p>
          <a:p>
            <a:pPr algn="just"/>
            <a:r>
              <a:rPr lang="en-US" dirty="0" smtClean="0"/>
              <a:t>Individualized Experiences. </a:t>
            </a:r>
          </a:p>
          <a:p>
            <a:pPr algn="just"/>
            <a:r>
              <a:rPr lang="en-US" dirty="0" smtClean="0"/>
              <a:t>Touch Interaction.</a:t>
            </a:r>
            <a:r>
              <a:rPr lang="en-US" dirty="0"/>
              <a:t> </a:t>
            </a:r>
            <a:endParaRPr lang="en-US" dirty="0" smtClean="0"/>
          </a:p>
          <a:p>
            <a:pPr algn="just"/>
            <a:r>
              <a:rPr lang="en-US" dirty="0" smtClean="0"/>
              <a:t>Security.</a:t>
            </a:r>
          </a:p>
          <a:p>
            <a:pPr algn="just"/>
            <a:r>
              <a:rPr lang="en-US" dirty="0" smtClean="0"/>
              <a:t>Beyond the mobile phones.</a:t>
            </a:r>
          </a:p>
          <a:p>
            <a:pPr algn="just"/>
            <a:r>
              <a:rPr lang="en-US" dirty="0" smtClean="0"/>
              <a:t>It would be beneficial for blind people.</a:t>
            </a:r>
            <a:endParaRPr lang="en-US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u="sng" dirty="0" smtClean="0">
                <a:latin typeface="Algerian" pitchFamily="82" charset="0"/>
              </a:rPr>
              <a:t>CONCLUSION</a:t>
            </a:r>
            <a:endParaRPr lang="en-US" sz="5400" b="1" u="sng" dirty="0"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Google Assistant is a conversational way to interact with user to share or generate the output according to the user’s need by only speaking.</a:t>
            </a:r>
          </a:p>
          <a:p>
            <a:pPr algn="just"/>
            <a:r>
              <a:rPr lang="en-US" dirty="0" smtClean="0"/>
              <a:t>It is not only able to search information from internet but also can schedule events and alarms and can adjust hardware settings on the user’s device.  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667000"/>
            <a:ext cx="4610053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Thank You</a:t>
            </a:r>
            <a:endParaRPr lang="en-US" sz="80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u="sng" dirty="0" smtClean="0">
                <a:latin typeface="Gabriola" pitchFamily="82" charset="0"/>
              </a:rPr>
              <a:t>CONTENT</a:t>
            </a:r>
            <a:endParaRPr lang="en-US" sz="6000" b="1" u="sng" dirty="0"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HOW IT WORKS?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ADVANTAGES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DISADVANTAGES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FUTURE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SCOPES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CONCLUSION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1524000" y="1397000"/>
          <a:ext cx="6781800" cy="180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219200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abriola" pitchFamily="82" charset="0"/>
              </a:rPr>
              <a:t>Introduction</a:t>
            </a:r>
            <a:endParaRPr lang="en-US" sz="5400" b="1" u="sng" dirty="0">
              <a:solidFill>
                <a:schemeClr val="tx1">
                  <a:lumMod val="95000"/>
                  <a:lumOff val="5000"/>
                </a:schemeClr>
              </a:solidFill>
              <a:latin typeface="Gabriola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524000"/>
            <a:ext cx="7772400" cy="4495800"/>
          </a:xfrm>
        </p:spPr>
        <p:txBody>
          <a:bodyPr>
            <a:norm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dirty="0"/>
              <a:t>Google Assistant is </a:t>
            </a:r>
            <a:r>
              <a:rPr lang="en-US" dirty="0" smtClean="0"/>
              <a:t>an Artificial Intelligence powered virtual assistant developed by Google i.e. primarily available on mobile and smart home devices.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is a voice-enacted remote helper, first presented by Google at the 2016 </a:t>
            </a:r>
            <a:r>
              <a:rPr lang="en-US" dirty="0" smtClean="0"/>
              <a:t>I/O meeting </a:t>
            </a:r>
            <a:r>
              <a:rPr lang="en-US" dirty="0"/>
              <a:t>in California.</a:t>
            </a:r>
            <a:endParaRPr lang="en-US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219200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Gabriola" pitchFamily="82" charset="0"/>
              </a:rPr>
              <a:t>How It Works?</a:t>
            </a:r>
            <a:endParaRPr lang="en-US" sz="5400" b="1" u="sng" dirty="0">
              <a:solidFill>
                <a:schemeClr val="tx1">
                  <a:lumMod val="95000"/>
                  <a:lumOff val="5000"/>
                </a:schemeClr>
              </a:solidFill>
              <a:latin typeface="Gabriola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524000"/>
            <a:ext cx="7772400" cy="4495800"/>
          </a:xfrm>
        </p:spPr>
        <p:txBody>
          <a:bodyPr>
            <a:normAutofit/>
          </a:bodyPr>
          <a:lstStyle/>
          <a:p>
            <a:pPr algn="just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600200"/>
            <a:ext cx="7945046" cy="48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5897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5400" b="1" u="sng" dirty="0" smtClean="0">
                <a:latin typeface="Gabriola" pitchFamily="82" charset="0"/>
              </a:rPr>
              <a:t>Technologies Used </a:t>
            </a:r>
            <a:endParaRPr lang="en-US" sz="5400" b="1" u="sng" dirty="0"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1"/>
            <a:ext cx="3740651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205740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NATURAL LANGUAGE PROCESSING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823855"/>
            <a:ext cx="4343400" cy="2752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4878746"/>
            <a:ext cx="22662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WAVENET</a:t>
            </a:r>
            <a:endParaRPr lang="en-US" sz="4000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5400" b="1" u="sng" dirty="0" smtClean="0">
                <a:latin typeface="Gabriola" pitchFamily="82" charset="0"/>
              </a:rPr>
              <a:t>Technologies Used </a:t>
            </a:r>
            <a:endParaRPr lang="en-US" sz="5400" b="1" u="sng" dirty="0"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595437"/>
            <a:ext cx="7581900" cy="32833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9400" y="5257800"/>
            <a:ext cx="40927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GOOGLE DUPLEX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33757599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u="sng" dirty="0" smtClean="0">
                <a:latin typeface="Gabriola" pitchFamily="82" charset="0"/>
              </a:rPr>
              <a:t>Features</a:t>
            </a:r>
            <a:endParaRPr lang="en-US" sz="5400" b="1" u="sng" dirty="0"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your gadgets and your smart home</a:t>
            </a:r>
            <a:r>
              <a:rPr lang="en-US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Get </a:t>
            </a:r>
            <a:r>
              <a:rPr lang="en-US" dirty="0"/>
              <a:t>to data from your schedules and other individual data</a:t>
            </a:r>
            <a:r>
              <a:rPr lang="en-US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Play </a:t>
            </a:r>
            <a:r>
              <a:rPr lang="en-US" dirty="0"/>
              <a:t>content on your Chromecast or other good gadgets</a:t>
            </a:r>
            <a:r>
              <a:rPr lang="en-US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Peruse </a:t>
            </a:r>
            <a:r>
              <a:rPr lang="en-US" dirty="0"/>
              <a:t>your notices to you</a:t>
            </a:r>
            <a:r>
              <a:rPr lang="en-US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/>
              <a:t>clocks and updates.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48791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 smtClean="0">
                <a:latin typeface="Gabriola" pitchFamily="82" charset="0"/>
              </a:rPr>
              <a:t>Advantages </a:t>
            </a:r>
            <a:endParaRPr lang="en-US" sz="5400" dirty="0"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Simply state what you </a:t>
            </a:r>
            <a:r>
              <a:rPr lang="en-US" dirty="0" smtClean="0"/>
              <a:t>need.</a:t>
            </a:r>
            <a:r>
              <a:rPr lang="en-US" b="1" dirty="0"/>
              <a:t> </a:t>
            </a:r>
            <a:endParaRPr lang="en-US" b="1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can translate any language out </a:t>
            </a:r>
            <a:r>
              <a:rPr lang="en-US" dirty="0" smtClean="0"/>
              <a:t>there.</a:t>
            </a:r>
            <a:r>
              <a:rPr lang="en-US" dirty="0"/>
              <a:t> </a:t>
            </a:r>
            <a:endParaRPr lang="en-US" dirty="0" smtClean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can peruse your morning news for </a:t>
            </a:r>
            <a:r>
              <a:rPr lang="en-US" dirty="0" smtClean="0"/>
              <a:t>you.</a:t>
            </a:r>
            <a:r>
              <a:rPr lang="en-US" dirty="0"/>
              <a:t> </a:t>
            </a:r>
            <a:endParaRPr lang="en-US" dirty="0" smtClean="0"/>
          </a:p>
          <a:p>
            <a:pPr algn="just"/>
            <a:r>
              <a:rPr lang="en-US" dirty="0" smtClean="0"/>
              <a:t>Can </a:t>
            </a:r>
            <a:r>
              <a:rPr lang="en-US" dirty="0"/>
              <a:t>control </a:t>
            </a:r>
            <a:r>
              <a:rPr lang="en-US" dirty="0" smtClean="0"/>
              <a:t>applications.</a:t>
            </a:r>
            <a:r>
              <a:rPr lang="en-US" dirty="0"/>
              <a:t> </a:t>
            </a:r>
            <a:endParaRPr lang="en-US" dirty="0" smtClean="0"/>
          </a:p>
          <a:p>
            <a:pPr algn="just"/>
            <a:r>
              <a:rPr lang="en-US" dirty="0" smtClean="0"/>
              <a:t>Helps </a:t>
            </a:r>
            <a:r>
              <a:rPr lang="en-US" dirty="0"/>
              <a:t>in keeping up your </a:t>
            </a:r>
            <a:r>
              <a:rPr lang="en-US" dirty="0" smtClean="0"/>
              <a:t>spirits.</a:t>
            </a:r>
            <a:endParaRPr lang="en-US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 smtClean="0">
                <a:latin typeface="Gabriola" pitchFamily="82" charset="0"/>
              </a:rPr>
              <a:t>Disa</a:t>
            </a:r>
            <a:r>
              <a:rPr lang="en-US" sz="5400" b="1" u="sng" dirty="0" smtClean="0">
                <a:latin typeface="Gabriola" pitchFamily="82" charset="0"/>
              </a:rPr>
              <a:t>dvantages </a:t>
            </a:r>
            <a:endParaRPr lang="en-US" sz="5400" dirty="0"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t </a:t>
            </a:r>
            <a:r>
              <a:rPr lang="en-US" dirty="0"/>
              <a:t>expects clients to offer access to </a:t>
            </a:r>
            <a:r>
              <a:rPr lang="en-US" dirty="0" smtClean="0"/>
              <a:t>a ton </a:t>
            </a:r>
            <a:r>
              <a:rPr lang="en-US" dirty="0"/>
              <a:t>of </a:t>
            </a:r>
            <a:r>
              <a:rPr lang="en-US" dirty="0" smtClean="0"/>
              <a:t>information.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will feel like you are observed constantly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 can access all your personal data to convey your request.</a:t>
            </a:r>
          </a:p>
        </p:txBody>
      </p:sp>
    </p:spTree>
    <p:extLst>
      <p:ext uri="{BB962C8B-B14F-4D97-AF65-F5344CB8AC3E}">
        <p14:creationId xmlns:p14="http://schemas.microsoft.com/office/powerpoint/2010/main" val="3578597396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288</Words>
  <Application>Microsoft Office PowerPoint</Application>
  <PresentationFormat>On-screen Show (4:3)</PresentationFormat>
  <Paragraphs>52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GOOGLE ASSISTANT</vt:lpstr>
      <vt:lpstr>CONTENT</vt:lpstr>
      <vt:lpstr>Introduction</vt:lpstr>
      <vt:lpstr>How It Works?</vt:lpstr>
      <vt:lpstr>Technologies Used </vt:lpstr>
      <vt:lpstr>Technologies Used </vt:lpstr>
      <vt:lpstr>Features</vt:lpstr>
      <vt:lpstr>Advantages </vt:lpstr>
      <vt:lpstr>Disadvantages </vt:lpstr>
      <vt:lpstr>Future Scopes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Reality</dc:title>
  <dc:creator>RAJ</dc:creator>
  <cp:lastModifiedBy>ACER</cp:lastModifiedBy>
  <cp:revision>62</cp:revision>
  <dcterms:created xsi:type="dcterms:W3CDTF">2018-04-25T23:25:56Z</dcterms:created>
  <dcterms:modified xsi:type="dcterms:W3CDTF">2019-02-10T13:07:16Z</dcterms:modified>
</cp:coreProperties>
</file>